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8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275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35</cp:revision>
  <dcterms:created xsi:type="dcterms:W3CDTF">2022-05-14T09:56:11Z</dcterms:created>
  <dcterms:modified xsi:type="dcterms:W3CDTF">2022-05-17T16:24:13Z</dcterms:modified>
</cp:coreProperties>
</file>